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ABFF34B-EEDD-4C07-9AC8-5B0CA52EA311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5B9E31-A589-4177-952C-54CD2DECAEB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F34B-EEDD-4C07-9AC8-5B0CA52EA311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E31-A589-4177-952C-54CD2DECAEB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F34B-EEDD-4C07-9AC8-5B0CA52EA311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E31-A589-4177-952C-54CD2DECAEB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ABFF34B-EEDD-4C07-9AC8-5B0CA52EA311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5B9E31-A589-4177-952C-54CD2DECAEBF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ABFF34B-EEDD-4C07-9AC8-5B0CA52EA311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5B9E31-A589-4177-952C-54CD2DECAEB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F34B-EEDD-4C07-9AC8-5B0CA52EA311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E31-A589-4177-952C-54CD2DECAEBF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F34B-EEDD-4C07-9AC8-5B0CA52EA311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E31-A589-4177-952C-54CD2DECAEBF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ABFF34B-EEDD-4C07-9AC8-5B0CA52EA311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5B9E31-A589-4177-952C-54CD2DECAEBF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F34B-EEDD-4C07-9AC8-5B0CA52EA311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E31-A589-4177-952C-54CD2DECAEB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ABFF34B-EEDD-4C07-9AC8-5B0CA52EA311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5B9E31-A589-4177-952C-54CD2DECAEBF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ABFF34B-EEDD-4C07-9AC8-5B0CA52EA311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5B9E31-A589-4177-952C-54CD2DECAEBF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ABFF34B-EEDD-4C07-9AC8-5B0CA52EA311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5B9E31-A589-4177-952C-54CD2DECAEB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4.gif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12" Type="http://schemas.openxmlformats.org/officeDocument/2006/relationships/image" Target="../media/image13.png"/><Relationship Id="rId17" Type="http://schemas.openxmlformats.org/officeDocument/2006/relationships/image" Target="../media/image18.jpeg"/><Relationship Id="rId2" Type="http://schemas.openxmlformats.org/officeDocument/2006/relationships/image" Target="../media/image3.jpe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jpg"/><Relationship Id="rId5" Type="http://schemas.openxmlformats.org/officeDocument/2006/relationships/image" Target="../media/image6.gif"/><Relationship Id="rId15" Type="http://schemas.openxmlformats.org/officeDocument/2006/relationships/image" Target="../media/image16.png"/><Relationship Id="rId10" Type="http://schemas.openxmlformats.org/officeDocument/2006/relationships/image" Target="../media/image11.jpg"/><Relationship Id="rId4" Type="http://schemas.openxmlformats.org/officeDocument/2006/relationships/image" Target="../media/image5.jpg"/><Relationship Id="rId9" Type="http://schemas.openxmlformats.org/officeDocument/2006/relationships/image" Target="../media/image10.jp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g"/><Relationship Id="rId3" Type="http://schemas.openxmlformats.org/officeDocument/2006/relationships/image" Target="../media/image20.jpeg"/><Relationship Id="rId7" Type="http://schemas.openxmlformats.org/officeDocument/2006/relationships/image" Target="../media/image2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26.jpg"/><Relationship Id="rId7" Type="http://schemas.openxmlformats.org/officeDocument/2006/relationships/image" Target="../media/image30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jpg"/><Relationship Id="rId4" Type="http://schemas.openxmlformats.org/officeDocument/2006/relationships/image" Target="../media/image27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jpeg"/><Relationship Id="rId7" Type="http://schemas.openxmlformats.org/officeDocument/2006/relationships/image" Target="../media/image36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gif"/><Relationship Id="rId5" Type="http://schemas.openxmlformats.org/officeDocument/2006/relationships/image" Target="../media/image34.jpeg"/><Relationship Id="rId10" Type="http://schemas.openxmlformats.org/officeDocument/2006/relationships/image" Target="../media/image39.jpg"/><Relationship Id="rId4" Type="http://schemas.openxmlformats.org/officeDocument/2006/relationships/image" Target="../media/image33.jpeg"/><Relationship Id="rId9" Type="http://schemas.openxmlformats.org/officeDocument/2006/relationships/image" Target="../media/image38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00328" y="4339768"/>
            <a:ext cx="6172200" cy="517992"/>
          </a:xfrm>
        </p:spPr>
        <p:txBody>
          <a:bodyPr>
            <a:noAutofit/>
          </a:bodyPr>
          <a:lstStyle/>
          <a:p>
            <a:br>
              <a:rPr lang="es-MX" sz="3600" dirty="0">
                <a:latin typeface="Mongolian Baiti" pitchFamily="66" charset="0"/>
                <a:cs typeface="Mongolian Baiti" pitchFamily="66" charset="0"/>
              </a:rPr>
            </a:br>
            <a:br>
              <a:rPr lang="es-MX" sz="3600" dirty="0">
                <a:latin typeface="Mongolian Baiti" pitchFamily="66" charset="0"/>
                <a:cs typeface="Mongolian Baiti" pitchFamily="66" charset="0"/>
              </a:rPr>
            </a:br>
            <a:br>
              <a:rPr lang="es-MX" sz="3600" dirty="0">
                <a:latin typeface="Mongolian Baiti" pitchFamily="66" charset="0"/>
                <a:cs typeface="Mongolian Baiti" pitchFamily="66" charset="0"/>
              </a:rPr>
            </a:br>
            <a:r>
              <a:rPr lang="es-MX" sz="3600" dirty="0">
                <a:latin typeface="Mongolian Baiti" pitchFamily="66" charset="0"/>
                <a:cs typeface="Mongolian Baiti" pitchFamily="66" charset="0"/>
              </a:rPr>
              <a:t>Catalogo de productos 2016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86050" y="5003322"/>
            <a:ext cx="6172200" cy="497380"/>
          </a:xfrm>
        </p:spPr>
        <p:txBody>
          <a:bodyPr/>
          <a:lstStyle/>
          <a:p>
            <a:r>
              <a:rPr lang="es-MX" b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“Salud a su alcance”</a:t>
            </a:r>
          </a:p>
        </p:txBody>
      </p:sp>
      <p:pic>
        <p:nvPicPr>
          <p:cNvPr id="4" name="3 Imagen" descr="Dimux LOGO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500042"/>
            <a:ext cx="3644025" cy="26855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Dimux LOGO-R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6" y="285728"/>
            <a:ext cx="5857916" cy="1366686"/>
          </a:xfrm>
        </p:spPr>
      </p:pic>
      <p:sp>
        <p:nvSpPr>
          <p:cNvPr id="5" name="2 Subtítulo"/>
          <p:cNvSpPr txBox="1">
            <a:spLocks/>
          </p:cNvSpPr>
          <p:nvPr/>
        </p:nvSpPr>
        <p:spPr>
          <a:xfrm>
            <a:off x="428596" y="2000240"/>
            <a:ext cx="8215370" cy="4597112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MX" sz="28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 Light" pitchFamily="34" charset="0"/>
                <a:cs typeface="Mongolian Baiti" pitchFamily="66" charset="0"/>
              </a:rPr>
              <a:t>Le presentamos nuestro</a:t>
            </a:r>
            <a:r>
              <a:rPr kumimoji="0" lang="es-MX" sz="280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 Light" pitchFamily="34" charset="0"/>
                <a:cs typeface="Mongolian Baiti" pitchFamily="66" charset="0"/>
              </a:rPr>
              <a:t> catalogo con nuestros productos y marcas principales, sin embargo, manejamos una gran variedad de productos y marcas no dude en contactarnos si lo que necesita no se encuentra en este documento.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lang="es-MX" sz="2800" baseline="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s-MX" sz="28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Todo lo relacionado a: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lang="es-MX" sz="2800" baseline="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pPr lvl="2" fontAlgn="base">
              <a:buFont typeface="Arial" pitchFamily="34" charset="0"/>
              <a:buChar char="•"/>
            </a:pPr>
            <a:r>
              <a:rPr lang="es-MX" sz="28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Material de curación.</a:t>
            </a:r>
          </a:p>
          <a:p>
            <a:pPr lvl="2" fontAlgn="base">
              <a:buFont typeface="Arial" pitchFamily="34" charset="0"/>
              <a:buChar char="•"/>
            </a:pPr>
            <a:r>
              <a:rPr lang="es-MX" sz="28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Material de curación de alta especialidad.</a:t>
            </a:r>
          </a:p>
          <a:p>
            <a:pPr lvl="2" fontAlgn="base">
              <a:buFont typeface="Arial" pitchFamily="34" charset="0"/>
              <a:buChar char="•"/>
            </a:pPr>
            <a:r>
              <a:rPr lang="es-MX" sz="28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Catéteres.</a:t>
            </a:r>
          </a:p>
          <a:p>
            <a:pPr lvl="2" fontAlgn="base">
              <a:buFont typeface="Arial" pitchFamily="34" charset="0"/>
              <a:buChar char="•"/>
            </a:pPr>
            <a:r>
              <a:rPr lang="es-MX" sz="28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Cuidado de Heridas.</a:t>
            </a:r>
          </a:p>
          <a:p>
            <a:pPr lvl="2" fontAlgn="base">
              <a:buFont typeface="Arial" pitchFamily="34" charset="0"/>
              <a:buChar char="•"/>
            </a:pPr>
            <a:r>
              <a:rPr lang="es-MX" sz="28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Material de Higiene y cuidado de la piel.</a:t>
            </a:r>
          </a:p>
          <a:p>
            <a:pPr lvl="2" fontAlgn="base">
              <a:buFont typeface="Arial" pitchFamily="34" charset="0"/>
              <a:buChar char="•"/>
            </a:pPr>
            <a:r>
              <a:rPr lang="es-MX" sz="28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Instrumental Quirúrgico.</a:t>
            </a:r>
          </a:p>
          <a:p>
            <a:pPr lvl="2" fontAlgn="base">
              <a:buFont typeface="Arial" pitchFamily="34" charset="0"/>
              <a:buChar char="•"/>
            </a:pPr>
            <a:r>
              <a:rPr lang="es-MX" sz="28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Equipo Médico.</a:t>
            </a:r>
          </a:p>
          <a:p>
            <a:pPr lvl="2" fontAlgn="base">
              <a:buFont typeface="Arial" pitchFamily="34" charset="0"/>
              <a:buChar char="•"/>
            </a:pPr>
            <a:r>
              <a:rPr lang="es-MX" sz="28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Ropa desechable.</a:t>
            </a:r>
          </a:p>
          <a:p>
            <a:pPr lvl="2" fontAlgn="base">
              <a:buFont typeface="Arial" pitchFamily="34" charset="0"/>
              <a:buChar char="•"/>
            </a:pPr>
            <a:endParaRPr lang="es-MX" sz="280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lang="es-MX" sz="2800" baseline="0" dirty="0">
              <a:solidFill>
                <a:schemeClr val="tx2"/>
              </a:solidFill>
              <a:latin typeface="Mongolian Baiti" pitchFamily="66" charset="0"/>
              <a:cs typeface="Mongolian Baiti" pitchFamily="66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lang="es-MX" sz="2800" baseline="0" dirty="0">
              <a:solidFill>
                <a:schemeClr val="tx2"/>
              </a:solidFill>
              <a:latin typeface="Mongolian Baiti" pitchFamily="66" charset="0"/>
              <a:cs typeface="Mongolian Baiti" pitchFamily="66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ongolian Baiti" pitchFamily="66" charset="0"/>
              <a:ea typeface="+mn-ea"/>
              <a:cs typeface="Mongolian Baiti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b="1" dirty="0">
              <a:solidFill>
                <a:schemeClr val="accent1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Nuestras Marcas :</a:t>
            </a:r>
          </a:p>
        </p:txBody>
      </p:sp>
      <p:pic>
        <p:nvPicPr>
          <p:cNvPr id="4" name="3 Marcador de contenido" descr="Dimux LOGO-R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6" y="285728"/>
            <a:ext cx="5857916" cy="1366686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623" y="3448459"/>
            <a:ext cx="897377" cy="47982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236" y="4029091"/>
            <a:ext cx="2532924" cy="77000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311" y="4066446"/>
            <a:ext cx="1715758" cy="61806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99" y="5585170"/>
            <a:ext cx="1571617" cy="56368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634" y="5389650"/>
            <a:ext cx="1753166" cy="1209327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389" y="4799100"/>
            <a:ext cx="2381250" cy="5905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935" y="2506757"/>
            <a:ext cx="1744678" cy="69787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96" y="3379076"/>
            <a:ext cx="1925647" cy="50329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039" y="4709376"/>
            <a:ext cx="1978356" cy="87579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766" y="3417718"/>
            <a:ext cx="2495550" cy="402876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96" y="2610644"/>
            <a:ext cx="1428750" cy="51435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76" y="2633179"/>
            <a:ext cx="2185987" cy="368885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556" y="3229895"/>
            <a:ext cx="944877" cy="944877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181" y="2596715"/>
            <a:ext cx="1237759" cy="466739"/>
          </a:xfrm>
          <a:prstGeom prst="rect">
            <a:avLst/>
          </a:prstGeom>
        </p:spPr>
      </p:pic>
      <p:pic>
        <p:nvPicPr>
          <p:cNvPr id="16" name="Marcador de contenido 15"/>
          <p:cNvPicPr>
            <a:picLocks noGrp="1" noChangeAspect="1"/>
          </p:cNvPicPr>
          <p:nvPr>
            <p:ph sz="quarter" idx="1"/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913" y="5308842"/>
            <a:ext cx="1768554" cy="1366610"/>
          </a:xfr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60" y="4174772"/>
            <a:ext cx="1864096" cy="7346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618856" cy="4873752"/>
          </a:xfrm>
        </p:spPr>
        <p:txBody>
          <a:bodyPr>
            <a:normAutofit lnSpcReduction="10000"/>
          </a:bodyPr>
          <a:lstStyle/>
          <a:p>
            <a:r>
              <a:rPr lang="es-MX" sz="35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Material de curación</a:t>
            </a:r>
            <a:r>
              <a:rPr lang="es-MX" sz="5900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</a:p>
          <a:p>
            <a:endParaRPr lang="es-MX" dirty="0">
              <a:solidFill>
                <a:schemeClr val="accent1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Gasas</a:t>
            </a:r>
          </a:p>
          <a:p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Vendas</a:t>
            </a:r>
          </a:p>
          <a:p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Sondas Foley</a:t>
            </a:r>
          </a:p>
          <a:p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Sondas </a:t>
            </a:r>
            <a:r>
              <a:rPr lang="es-MX" dirty="0" err="1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Levin</a:t>
            </a:r>
            <a:endParaRPr lang="es-MX" dirty="0">
              <a:solidFill>
                <a:schemeClr val="accent1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Guantes</a:t>
            </a:r>
          </a:p>
          <a:p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Llaves de 3 y 4 Vías</a:t>
            </a:r>
          </a:p>
          <a:p>
            <a:pPr algn="just"/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Jeringas.</a:t>
            </a:r>
          </a:p>
          <a:p>
            <a:pPr algn="just"/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Agujas Hipodérmicas</a:t>
            </a:r>
          </a:p>
          <a:p>
            <a:endParaRPr lang="es-MX" dirty="0">
              <a:solidFill>
                <a:schemeClr val="accent1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s-MX" dirty="0">
              <a:solidFill>
                <a:schemeClr val="accent1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s-MX" dirty="0">
              <a:solidFill>
                <a:schemeClr val="accent1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s-MX" dirty="0">
              <a:solidFill>
                <a:schemeClr val="accent1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3 Marcador de contenido" descr="Dimux LOGO-R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6" y="285728"/>
            <a:ext cx="5857916" cy="1366686"/>
          </a:xfrm>
        </p:spPr>
      </p:pic>
      <p:sp>
        <p:nvSpPr>
          <p:cNvPr id="7" name="Marcador de contenido 2"/>
          <p:cNvSpPr txBox="1">
            <a:spLocks/>
          </p:cNvSpPr>
          <p:nvPr/>
        </p:nvSpPr>
        <p:spPr>
          <a:xfrm>
            <a:off x="3904605" y="1614554"/>
            <a:ext cx="3466728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MX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s-MX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s-MX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280" y="2951121"/>
            <a:ext cx="2369624" cy="157930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520" y="2648711"/>
            <a:ext cx="1256382" cy="125638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683" y="2105457"/>
            <a:ext cx="1822637" cy="78113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178" y="3702168"/>
            <a:ext cx="2220565" cy="2220565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461" y="4618927"/>
            <a:ext cx="1303806" cy="130380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520" y="5589591"/>
            <a:ext cx="2810959" cy="84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60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529640" y="1626805"/>
            <a:ext cx="8002799" cy="4873752"/>
          </a:xfrm>
        </p:spPr>
        <p:txBody>
          <a:bodyPr/>
          <a:lstStyle/>
          <a:p>
            <a:r>
              <a:rPr lang="es-MX" sz="2800" b="1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Material de curación de alta especialidad</a:t>
            </a:r>
            <a:r>
              <a:rPr lang="es-MX" b="1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Injertos.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Botones gastrostomía.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Engrapadoras Lineales.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Cartuchos.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Suturas.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Aguja para Biopsia.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Válvulas derivación </a:t>
            </a:r>
            <a:r>
              <a:rPr lang="es-MX" sz="2000" dirty="0" err="1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ventriculoperitoneal</a:t>
            </a:r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.</a:t>
            </a:r>
          </a:p>
          <a:p>
            <a:endParaRPr lang="es-MX" b="1" dirty="0"/>
          </a:p>
        </p:txBody>
      </p:sp>
      <p:pic>
        <p:nvPicPr>
          <p:cNvPr id="4" name="3 Marcador de contenido" descr="Dimux LOGO-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641" y="255609"/>
            <a:ext cx="5857916" cy="1366686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679450">
            <a:off x="6647746" y="2335303"/>
            <a:ext cx="1200013" cy="144001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13" y="2657199"/>
            <a:ext cx="1440160" cy="144016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665898"/>
            <a:ext cx="1501435" cy="108211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673" y="4449080"/>
            <a:ext cx="1508157" cy="150815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148702"/>
            <a:ext cx="1192836" cy="72047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559" y="5236427"/>
            <a:ext cx="1229122" cy="122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96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529640" y="1626805"/>
            <a:ext cx="8002799" cy="4873752"/>
          </a:xfrm>
        </p:spPr>
        <p:txBody>
          <a:bodyPr/>
          <a:lstStyle/>
          <a:p>
            <a:r>
              <a:rPr lang="es-MX" sz="2800" b="1" dirty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Mongolian Baiti" pitchFamily="66" charset="0"/>
              </a:rPr>
              <a:t>Catéteres</a:t>
            </a:r>
            <a:r>
              <a:rPr lang="es-MX" b="1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.</a:t>
            </a:r>
          </a:p>
          <a:p>
            <a:r>
              <a:rPr lang="es-MX" sz="2000" dirty="0" err="1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Venoclisis</a:t>
            </a:r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Venoso Central.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Percutáneos (PICC).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Diálisis Peritoneal.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Hemodiálisis.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Multipropósito.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Doble J.</a:t>
            </a:r>
          </a:p>
          <a:p>
            <a:r>
              <a:rPr lang="es-MX" sz="2000" dirty="0" err="1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Nefrostomía</a:t>
            </a:r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.</a:t>
            </a:r>
          </a:p>
          <a:p>
            <a:r>
              <a:rPr lang="es-MX" sz="2000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Puertos Oncológicos.</a:t>
            </a:r>
          </a:p>
          <a:p>
            <a:pPr marL="0" indent="0">
              <a:buNone/>
            </a:pPr>
            <a:endParaRPr lang="es-MX" sz="200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endParaRPr lang="es-MX" sz="200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endParaRPr lang="es-MX" sz="200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endParaRPr lang="es-MX" sz="200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endParaRPr lang="es-MX" sz="200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endParaRPr lang="es-MX" b="1" dirty="0"/>
          </a:p>
        </p:txBody>
      </p:sp>
      <p:pic>
        <p:nvPicPr>
          <p:cNvPr id="4" name="3 Marcador de contenido" descr="Dimux LOGO-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641" y="255609"/>
            <a:ext cx="5857916" cy="136668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137" y="1484784"/>
            <a:ext cx="1689465" cy="168946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373" y="1655217"/>
            <a:ext cx="1944216" cy="151903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360" y="1887995"/>
            <a:ext cx="1053476" cy="1053476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014" y="3401242"/>
            <a:ext cx="1905000" cy="119062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093" y="3146765"/>
            <a:ext cx="1652881" cy="128557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346" y="3538307"/>
            <a:ext cx="1455193" cy="59744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047" y="4830501"/>
            <a:ext cx="1934146" cy="1117946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155" y="4591867"/>
            <a:ext cx="1341151" cy="126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95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529640" y="1626805"/>
            <a:ext cx="8002799" cy="4873752"/>
          </a:xfrm>
        </p:spPr>
        <p:txBody>
          <a:bodyPr/>
          <a:lstStyle/>
          <a:p>
            <a:r>
              <a:rPr lang="es-MX" sz="2800" b="1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Cuidado de Heridas</a:t>
            </a:r>
            <a:r>
              <a:rPr lang="es-MX" b="1" dirty="0">
                <a:solidFill>
                  <a:schemeClr val="tx2"/>
                </a:solidFill>
                <a:latin typeface="Calibri Light" pitchFamily="34" charset="0"/>
                <a:cs typeface="Mongolian Baiti" pitchFamily="66" charset="0"/>
              </a:rPr>
              <a:t>.</a:t>
            </a:r>
          </a:p>
          <a:p>
            <a:endParaRPr lang="es-MX" sz="200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pPr marL="0" indent="0">
              <a:buNone/>
            </a:pPr>
            <a:endParaRPr lang="es-MX" sz="200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endParaRPr lang="es-MX" sz="200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endParaRPr lang="es-MX" sz="200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endParaRPr lang="es-MX" sz="200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endParaRPr lang="es-MX" sz="2000" dirty="0">
              <a:solidFill>
                <a:schemeClr val="tx2"/>
              </a:solidFill>
              <a:latin typeface="Calibri Light" pitchFamily="34" charset="0"/>
              <a:cs typeface="Mongolian Baiti" pitchFamily="66" charset="0"/>
            </a:endParaRPr>
          </a:p>
          <a:p>
            <a:endParaRPr lang="es-MX" b="1" dirty="0"/>
          </a:p>
        </p:txBody>
      </p:sp>
      <p:pic>
        <p:nvPicPr>
          <p:cNvPr id="4" name="3 Marcador de contenido" descr="Dimux LOGO-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641" y="255609"/>
            <a:ext cx="5857916" cy="136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638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9233</TotalTime>
  <Words>164</Words>
  <Application>Microsoft Office PowerPoint</Application>
  <PresentationFormat>Presentación en pantalla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 Light</vt:lpstr>
      <vt:lpstr>Century Schoolbook</vt:lpstr>
      <vt:lpstr>Microsoft Sans Serif</vt:lpstr>
      <vt:lpstr>Mongolian Baiti</vt:lpstr>
      <vt:lpstr>Wingdings</vt:lpstr>
      <vt:lpstr>Wingdings 2</vt:lpstr>
      <vt:lpstr>Mirador</vt:lpstr>
      <vt:lpstr>   Catalogo de productos 2016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Catalogo de productos 2016</dc:title>
  <dc:creator>Diavolo</dc:creator>
  <cp:lastModifiedBy>Diavolo -</cp:lastModifiedBy>
  <cp:revision>108</cp:revision>
  <dcterms:created xsi:type="dcterms:W3CDTF">2016-10-11T17:33:30Z</dcterms:created>
  <dcterms:modified xsi:type="dcterms:W3CDTF">2016-11-08T20:48:30Z</dcterms:modified>
</cp:coreProperties>
</file>