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BFF34B-EEDD-4C07-9AC8-5B0CA52EA311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5B9E31-A589-4177-952C-54CD2DECAEB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gif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10" Type="http://schemas.openxmlformats.org/officeDocument/2006/relationships/image" Target="../media/image39.jpg"/><Relationship Id="rId4" Type="http://schemas.openxmlformats.org/officeDocument/2006/relationships/image" Target="../media/image33.jpeg"/><Relationship Id="rId9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00328" y="4339768"/>
            <a:ext cx="6172200" cy="517992"/>
          </a:xfrm>
        </p:spPr>
        <p:txBody>
          <a:bodyPr>
            <a:noAutofit/>
          </a:bodyPr>
          <a:lstStyle/>
          <a:p>
            <a:r>
              <a:rPr lang="es-MX" sz="3600" dirty="0">
                <a:latin typeface="Mongolian Baiti" pitchFamily="66" charset="0"/>
                <a:cs typeface="Mongolian Baiti" pitchFamily="66" charset="0"/>
              </a:rPr>
              <a:t/>
            </a:r>
            <a:br>
              <a:rPr lang="es-MX" sz="3600" dirty="0">
                <a:latin typeface="Mongolian Baiti" pitchFamily="66" charset="0"/>
                <a:cs typeface="Mongolian Baiti" pitchFamily="66" charset="0"/>
              </a:rPr>
            </a:br>
            <a:r>
              <a:rPr lang="es-MX" sz="3600" dirty="0">
                <a:latin typeface="Mongolian Baiti" pitchFamily="66" charset="0"/>
                <a:cs typeface="Mongolian Baiti" pitchFamily="66" charset="0"/>
              </a:rPr>
              <a:t/>
            </a:r>
            <a:br>
              <a:rPr lang="es-MX" sz="3600" dirty="0">
                <a:latin typeface="Mongolian Baiti" pitchFamily="66" charset="0"/>
                <a:cs typeface="Mongolian Baiti" pitchFamily="66" charset="0"/>
              </a:rPr>
            </a:br>
            <a:r>
              <a:rPr lang="es-MX" sz="3600" dirty="0">
                <a:latin typeface="Mongolian Baiti" pitchFamily="66" charset="0"/>
                <a:cs typeface="Mongolian Baiti" pitchFamily="66" charset="0"/>
              </a:rPr>
              <a:t/>
            </a:r>
            <a:br>
              <a:rPr lang="es-MX" sz="3600" dirty="0">
                <a:latin typeface="Mongolian Baiti" pitchFamily="66" charset="0"/>
                <a:cs typeface="Mongolian Baiti" pitchFamily="66" charset="0"/>
              </a:rPr>
            </a:br>
            <a:r>
              <a:rPr lang="es-MX" sz="3600" dirty="0">
                <a:latin typeface="Mongolian Baiti" pitchFamily="66" charset="0"/>
                <a:cs typeface="Mongolian Baiti" pitchFamily="66" charset="0"/>
              </a:rPr>
              <a:t>Catalogo de productos </a:t>
            </a:r>
            <a:r>
              <a:rPr lang="es-MX" sz="3600" dirty="0" smtClean="0">
                <a:latin typeface="Mongolian Baiti" pitchFamily="66" charset="0"/>
                <a:cs typeface="Mongolian Baiti" pitchFamily="66" charset="0"/>
              </a:rPr>
              <a:t>2017</a:t>
            </a:r>
            <a:endParaRPr lang="es-MX" sz="3600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5003322"/>
            <a:ext cx="6172200" cy="497380"/>
          </a:xfrm>
        </p:spPr>
        <p:txBody>
          <a:bodyPr/>
          <a:lstStyle/>
          <a:p>
            <a:r>
              <a:rPr lang="es-MX" b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“Salud a su alcance”</a:t>
            </a:r>
          </a:p>
        </p:txBody>
      </p:sp>
      <p:pic>
        <p:nvPicPr>
          <p:cNvPr id="4" name="3 Imagen" descr="Dimux LOGO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00042"/>
            <a:ext cx="3644025" cy="2685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5042555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Equipo Médico</a:t>
            </a:r>
            <a:r>
              <a:rPr lang="es-MX" sz="2800" b="1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  <a:endParaRPr lang="es-MX" b="1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Venoclisis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3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4970547"/>
          </a:xfrm>
        </p:spPr>
        <p:txBody>
          <a:bodyPr/>
          <a:lstStyle/>
          <a:p>
            <a:r>
              <a:rPr lang="es-MX" sz="2800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Ropa desechable</a:t>
            </a:r>
            <a:r>
              <a:rPr lang="es-MX" sz="2800" b="1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  <a:endParaRPr lang="es-MX" b="1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Venoclisis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mux LOGO-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857916" cy="1366686"/>
          </a:xfr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428596" y="2000240"/>
            <a:ext cx="8215370" cy="459711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MX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itchFamily="34" charset="0"/>
                <a:cs typeface="Mongolian Baiti" pitchFamily="66" charset="0"/>
              </a:rPr>
              <a:t>Le presentamos nuestro</a:t>
            </a:r>
            <a:r>
              <a:rPr kumimoji="0" lang="es-MX" sz="28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itchFamily="34" charset="0"/>
                <a:cs typeface="Mongolian Baiti" pitchFamily="66" charset="0"/>
              </a:rPr>
              <a:t> catalogo con nuestros productos y marcas principales, sin embargo, manejamos una gran variedad de productos y marcas no dude en contactarnos si lo que necesita no se encuentra en este documento.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s-MX" sz="2800" baseline="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Todo lo relacionado a: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s-MX" sz="2800" baseline="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Material de curación.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Material de curación de alta especialidad.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Catéteres.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Cuidado de Heridas.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Material de Higiene y cuidado de la piel.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Instrumental Quirúrgico.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Equipo Médico.</a:t>
            </a:r>
          </a:p>
          <a:p>
            <a:pPr lvl="2" fontAlgn="base">
              <a:buFont typeface="Arial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Ropa desechable.</a:t>
            </a:r>
          </a:p>
          <a:p>
            <a:pPr lvl="2" fontAlgn="base">
              <a:buFont typeface="Arial" pitchFamily="34" charset="0"/>
              <a:buChar char="•"/>
            </a:pPr>
            <a:endParaRPr lang="es-MX" sz="28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s-MX" sz="2800" baseline="0" dirty="0">
              <a:solidFill>
                <a:schemeClr val="tx2"/>
              </a:solidFill>
              <a:latin typeface="Mongolian Baiti" pitchFamily="66" charset="0"/>
              <a:cs typeface="Mongolian Baiti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s-MX" sz="2800" baseline="0" dirty="0">
              <a:solidFill>
                <a:schemeClr val="tx2"/>
              </a:solidFill>
              <a:latin typeface="Mongolian Baiti" pitchFamily="66" charset="0"/>
              <a:cs typeface="Mongolian Baiti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golian Baiti" pitchFamily="66" charset="0"/>
              <a:ea typeface="+mn-ea"/>
              <a:cs typeface="Mongolian Baiti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Nuestras Marcas :</a:t>
            </a:r>
          </a:p>
        </p:txBody>
      </p:sp>
      <p:pic>
        <p:nvPicPr>
          <p:cNvPr id="4" name="3 Marcador de contenido" descr="Dimux LOGO-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857916" cy="136668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23" y="3448459"/>
            <a:ext cx="897377" cy="4798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36" y="4029091"/>
            <a:ext cx="2532924" cy="770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11" y="4066446"/>
            <a:ext cx="1715758" cy="618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9" y="5585170"/>
            <a:ext cx="1571617" cy="5636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34" y="5389650"/>
            <a:ext cx="1753166" cy="12093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89" y="4799100"/>
            <a:ext cx="2381250" cy="5905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35" y="2506757"/>
            <a:ext cx="1744678" cy="6978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6" y="3379076"/>
            <a:ext cx="1925647" cy="5032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39" y="4709376"/>
            <a:ext cx="1978356" cy="8757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66" y="3417718"/>
            <a:ext cx="2495550" cy="40287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6" y="2610644"/>
            <a:ext cx="1428750" cy="5143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76" y="2633179"/>
            <a:ext cx="2185987" cy="36888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56" y="3229895"/>
            <a:ext cx="944877" cy="9448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81" y="2596715"/>
            <a:ext cx="1237759" cy="466739"/>
          </a:xfrm>
          <a:prstGeom prst="rect">
            <a:avLst/>
          </a:prstGeom>
        </p:spPr>
      </p:pic>
      <p:pic>
        <p:nvPicPr>
          <p:cNvPr id="16" name="Marcador de contenido 15"/>
          <p:cNvPicPr>
            <a:picLocks noGrp="1" noChangeAspect="1"/>
          </p:cNvPicPr>
          <p:nvPr>
            <p:ph sz="quarter" idx="1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13" y="5308842"/>
            <a:ext cx="1768554" cy="1366610"/>
          </a:xfr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0" y="4174772"/>
            <a:ext cx="1864096" cy="734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873752"/>
          </a:xfrm>
        </p:spPr>
        <p:txBody>
          <a:bodyPr>
            <a:normAutofit lnSpcReduction="10000"/>
          </a:bodyPr>
          <a:lstStyle/>
          <a:p>
            <a:r>
              <a:rPr lang="es-MX" sz="35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 de curación</a:t>
            </a:r>
            <a:r>
              <a:rPr lang="es-MX" sz="59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s-MX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Gasas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Vendas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Sondas Foley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Sondas 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Levin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Guantes</a:t>
            </a:r>
          </a:p>
          <a:p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Llaves de 3 y 4 Vías</a:t>
            </a:r>
          </a:p>
          <a:p>
            <a:pPr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Jeringas.</a:t>
            </a:r>
          </a:p>
          <a:p>
            <a:pPr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Agujas Hipodérmicas</a:t>
            </a:r>
          </a:p>
          <a:p>
            <a:endParaRPr lang="es-MX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3 Marcador de contenido" descr="Dimux LOGO-R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857916" cy="1366686"/>
          </a:xfr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3904605" y="1614554"/>
            <a:ext cx="346672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80" y="2951121"/>
            <a:ext cx="2369624" cy="15793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20" y="2648711"/>
            <a:ext cx="1256382" cy="12563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3" y="2105457"/>
            <a:ext cx="1822637" cy="781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78" y="3702168"/>
            <a:ext cx="2220565" cy="22205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61" y="4618927"/>
            <a:ext cx="1303806" cy="13038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20" y="5589591"/>
            <a:ext cx="2810959" cy="8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0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4873752"/>
          </a:xfrm>
        </p:spPr>
        <p:txBody>
          <a:bodyPr/>
          <a:lstStyle/>
          <a:p>
            <a:r>
              <a:rPr lang="es-MX" sz="2800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Material de curación de alta especialidad</a:t>
            </a:r>
            <a:r>
              <a:rPr lang="es-MX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Injertos.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Botones gastrostomía.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Engrapadoras Lineales.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Cartuchos.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Suturas.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Aguja para Biopsia.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Válvulas derivación </a:t>
            </a:r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ventriculoperitoneal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9450">
            <a:off x="6647746" y="2335303"/>
            <a:ext cx="1200013" cy="14400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3" y="2657199"/>
            <a:ext cx="1440160" cy="14401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65898"/>
            <a:ext cx="1501435" cy="10821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73" y="4449080"/>
            <a:ext cx="1508157" cy="15081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148702"/>
            <a:ext cx="1192836" cy="7204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59" y="5236427"/>
            <a:ext cx="1229122" cy="12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4873752"/>
          </a:xfrm>
        </p:spPr>
        <p:txBody>
          <a:bodyPr/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Mongolian Baiti" pitchFamily="66" charset="0"/>
              </a:rPr>
              <a:t>Catéteres</a:t>
            </a:r>
            <a:r>
              <a:rPr lang="es-MX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Venoclisis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Venoso Central.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Percutáneos (PICC).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Diálisis Peritoneal.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Hemodiálisis.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Multipropósito.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Doble J.</a:t>
            </a:r>
          </a:p>
          <a:p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Nefrostomía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Puertos Oncológicos.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37" y="1484784"/>
            <a:ext cx="1689465" cy="16894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3" y="1655217"/>
            <a:ext cx="1944216" cy="1519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60" y="1887995"/>
            <a:ext cx="1053476" cy="10534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14" y="3401242"/>
            <a:ext cx="1905000" cy="11906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93" y="3146765"/>
            <a:ext cx="1652881" cy="12855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6" y="3538307"/>
            <a:ext cx="1455193" cy="5974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47" y="4830501"/>
            <a:ext cx="1934146" cy="11179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4591867"/>
            <a:ext cx="1341151" cy="12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21" y="2278335"/>
            <a:ext cx="1191849" cy="112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4826531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Cuidado de Heridas</a:t>
            </a:r>
            <a:r>
              <a:rPr lang="es-MX" b="1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r>
              <a:rPr lang="es-MX" dirty="0" err="1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Tegaderm</a:t>
            </a:r>
            <a:endParaRPr lang="es-MX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dirty="0" err="1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Duraprep</a:t>
            </a:r>
            <a:endParaRPr lang="es-MX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Cintas</a:t>
            </a:r>
            <a:endParaRPr lang="es-MX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Gasas</a:t>
            </a:r>
            <a:endParaRPr lang="es-MX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Antisépticos</a:t>
            </a:r>
          </a:p>
          <a:p>
            <a:r>
              <a:rPr lang="es-MX" dirty="0" err="1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Acticoat</a:t>
            </a:r>
            <a:endParaRPr lang="es-MX" dirty="0" smtClean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dirty="0" err="1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Primafix</a:t>
            </a:r>
            <a:r>
              <a:rPr lang="es-MX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 e </a:t>
            </a:r>
            <a:r>
              <a:rPr lang="es-MX" dirty="0" err="1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Hypafix</a:t>
            </a:r>
            <a:endParaRPr lang="es-MX" dirty="0" smtClean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dirty="0" err="1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Jelonet</a:t>
            </a:r>
            <a:endParaRPr lang="es-MX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indent="0">
              <a:buNone/>
            </a:pPr>
            <a:endParaRPr lang="es-MX" b="1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indent="0">
              <a:buNone/>
            </a:pPr>
            <a:endParaRPr lang="es-MX" sz="2000" dirty="0" smtClean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06770"/>
            <a:ext cx="1541141" cy="154114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11" y="5001393"/>
            <a:ext cx="1277282" cy="127728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72" y="2205632"/>
            <a:ext cx="1306284" cy="13062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05" y="3547524"/>
            <a:ext cx="1656222" cy="165622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74" y="2299880"/>
            <a:ext cx="1957241" cy="13659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72" y="4940903"/>
            <a:ext cx="1818068" cy="14874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0" y="3547523"/>
            <a:ext cx="1393379" cy="139337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7" y="4843164"/>
            <a:ext cx="1682917" cy="168291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72" y="3788813"/>
            <a:ext cx="1371600" cy="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5042555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Material de Higiene y cuidado de la piel</a:t>
            </a:r>
            <a:r>
              <a:rPr lang="es-MX" sz="2800" b="1" dirty="0" smtClean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  <a:endParaRPr lang="es-MX" b="1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Venoclisis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29640" y="1626805"/>
            <a:ext cx="8002799" cy="5114563"/>
          </a:xfrm>
        </p:spPr>
        <p:txBody>
          <a:bodyPr/>
          <a:lstStyle/>
          <a:p>
            <a:r>
              <a:rPr lang="es-MX" sz="2800" b="1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Instrumental Quirúrgico.</a:t>
            </a:r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r>
              <a:rPr lang="es-MX" sz="2000" dirty="0" err="1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Venoclisis</a:t>
            </a:r>
            <a:r>
              <a:rPr lang="es-MX" sz="2000" dirty="0">
                <a:solidFill>
                  <a:schemeClr val="tx2"/>
                </a:solidFill>
                <a:latin typeface="Calibri Light" pitchFamily="34" charset="0"/>
                <a:cs typeface="Mongolian Baiti" pitchFamily="66" charset="0"/>
              </a:rPr>
              <a:t>.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sz="2000" dirty="0">
              <a:solidFill>
                <a:schemeClr val="tx2"/>
              </a:solidFill>
              <a:latin typeface="Calibri Light" pitchFamily="34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4" name="3 Marcador de contenido" descr="Dimux LOGO-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1" y="255609"/>
            <a:ext cx="5857916" cy="13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1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9280</TotalTime>
  <Words>200</Words>
  <Application>Microsoft Office PowerPoint</Application>
  <PresentationFormat>Presentación en pantalla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   Catalogo de productos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 2016</dc:title>
  <dc:creator>Diavolo</dc:creator>
  <cp:lastModifiedBy>Diavolo -</cp:lastModifiedBy>
  <cp:revision>112</cp:revision>
  <dcterms:created xsi:type="dcterms:W3CDTF">2016-10-11T17:33:30Z</dcterms:created>
  <dcterms:modified xsi:type="dcterms:W3CDTF">2017-03-22T02:38:07Z</dcterms:modified>
</cp:coreProperties>
</file>